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blob/master/4-Applied_Data_Science_Capstone/Week-1/3-Data_Wrangling/labs-jupyter-spacex-Data%20wrangling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tree/master/4-Applied_Data_Science_Capstone/Week-2/2-Exploratory%20Analysis%20Using%20Pandas%20and%20Matplotli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blob/master/4-Applied_Data_Science_Capstone/Week-2/1-Exploratory%20Analysis%20Using%20SQL/jupyter-labs-eda-sql-coursera_sqllite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blob/master/4-Applied_Data_Science_Capstone/Week-3/Interactive%20Visual%20Analytics%20and%20Dashboard/lab_jupyter_launch_site_location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blob/master/4-Applied_Data_Science_Capstone/Week-3/Interactive%20Visual%20Analytics%20and%20Dashboard/spacex_dash_app.p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blob/master/4-Applied_Data_Science_Capstone/Week-4/Predictive%20Analysis%20(Classification)/SpaceX_Machine_Learning_Prediction_Part_5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atolcum/DataScienceIBM/blob/master/4-Applied_Data_Science_Capstone/Week-1/2-Collecting_the_Data/2-jupyter-labs-webscraping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30" dirty="0"/>
              <a:t>Fırat Olçum</a:t>
            </a:r>
            <a:br>
              <a:rPr lang="en-US" sz="5250" spc="130" dirty="0"/>
            </a:br>
            <a:r>
              <a:rPr lang="en-US" sz="5250" spc="140" dirty="0"/>
              <a:t>10</a:t>
            </a:r>
            <a:r>
              <a:rPr sz="5250" spc="140" dirty="0"/>
              <a:t>.0</a:t>
            </a:r>
            <a:r>
              <a:rPr lang="en-US" sz="5250" spc="140" dirty="0"/>
              <a:t>5</a:t>
            </a:r>
            <a:r>
              <a:rPr sz="5250" spc="140" dirty="0"/>
              <a:t>.202</a:t>
            </a:r>
            <a:r>
              <a:rPr lang="en-US" sz="5250" spc="140" dirty="0"/>
              <a:t>3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6574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 dirty="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 dirty="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lang="en-US" sz="2950" u="heavy" spc="95" dirty="0" err="1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lang="en-US"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URL:Data Wrangling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850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lang="en-US" sz="2950" u="heavy" spc="165" dirty="0" err="1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lang="en-US"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URL: EDA with Data Visualization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828058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lang="en-US" sz="2500" spc="95" dirty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endParaRPr lang="en-US" sz="4150" dirty="0">
              <a:latin typeface="Microsoft Sans Serif"/>
              <a:cs typeface="Microsoft Sans Serif"/>
              <a:hlinkClick r:id="rId3"/>
            </a:endParaRPr>
          </a:p>
          <a:p>
            <a:pPr marL="160020" algn="ctr">
              <a:lnSpc>
                <a:spcPct val="100000"/>
              </a:lnSpc>
            </a:pPr>
            <a:r>
              <a:rPr lang="en-US" sz="2950" u="heavy" spc="-25" dirty="0" err="1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lang="en-US"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URL: EDA with SQL</a:t>
            </a:r>
            <a:endParaRPr lang="en-US"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818429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 dirty="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lang="en-US" sz="2900" spc="55" dirty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endParaRPr sz="29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lang="en-US" sz="3650" dirty="0">
                <a:latin typeface="Microsoft Sans Serif"/>
                <a:cs typeface="Microsoft Sans Serif"/>
                <a:hlinkClick r:id="rId3"/>
              </a:rPr>
              <a:t>GitHub URL: Interactive Visual Analytics with Folium</a:t>
            </a:r>
            <a:endParaRPr sz="36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410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 dirty="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lang="en-US" sz="3500" dirty="0">
                <a:latin typeface="Microsoft Sans Serif"/>
                <a:cs typeface="Microsoft Sans Serif"/>
                <a:hlinkClick r:id="rId3"/>
              </a:rPr>
              <a:t>GitHub URL: SpaceX Dash App</a:t>
            </a:r>
            <a:endParaRPr sz="3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dirty="0">
                <a:latin typeface="Microsoft Sans Serif"/>
                <a:cs typeface="Microsoft Sans Serif"/>
                <a:hlinkClick r:id="rId3"/>
              </a:rPr>
              <a:t>GitHub URL: Machine Learning Prediction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 dirty="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 dirty="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787505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u="heavy" spc="120" dirty="0" err="1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lang="en-US"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URL: Data Collection with Web Scraping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2392</Words>
  <Application>Microsoft Office PowerPoint</Application>
  <PresentationFormat>Custom</PresentationFormat>
  <Paragraphs>206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Courier New</vt:lpstr>
      <vt:lpstr>Microsoft Sans Serif</vt:lpstr>
      <vt:lpstr>Times New Roman</vt:lpstr>
      <vt:lpstr>Verdana</vt:lpstr>
      <vt:lpstr>Office Theme</vt:lpstr>
      <vt:lpstr>Fırat Olçum 10.05.2023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Fırat OLÇUM</cp:lastModifiedBy>
  <cp:revision>5</cp:revision>
  <dcterms:created xsi:type="dcterms:W3CDTF">2023-05-09T21:15:15Z</dcterms:created>
  <dcterms:modified xsi:type="dcterms:W3CDTF">2023-05-09T21:32:22Z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2023-05-09T00:00:00Z</vt:filetime>
  </property>
</Properties>
</file>